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Medium"/>
      <p:regular r:id="rId11"/>
      <p:bold r:id="rId12"/>
      <p:italic r:id="rId13"/>
      <p:boldItalic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13" Type="http://schemas.openxmlformats.org/officeDocument/2006/relationships/font" Target="fonts/RobotoMedium-italic.fntdata"/><Relationship Id="rId12" Type="http://schemas.openxmlformats.org/officeDocument/2006/relationships/font" Target="fonts/Roboto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Medium-boldItalic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7eadaabe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7eadaabe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7eadaab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7eadaab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53bd1a08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53bd1a0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eadaabe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7eadaabe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7eadaab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7eadaab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825"/>
            <a:ext cx="9144000" cy="522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50"/>
            <a:ext cx="9144000" cy="523058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2074800"/>
            <a:ext cx="8520600" cy="9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4A972"/>
                </a:solidFill>
                <a:latin typeface="Roboto Medium"/>
                <a:ea typeface="Roboto Medium"/>
                <a:cs typeface="Roboto Medium"/>
                <a:sym typeface="Roboto Medium"/>
              </a:rPr>
              <a:t>Título</a:t>
            </a:r>
            <a:endParaRPr i="1">
              <a:solidFill>
                <a:srgbClr val="C4A97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144000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1346200"/>
            <a:ext cx="8520600" cy="9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4A972"/>
                </a:solidFill>
                <a:latin typeface="Roboto Medium"/>
                <a:ea typeface="Roboto Medium"/>
                <a:cs typeface="Roboto Medium"/>
                <a:sym typeface="Roboto Medium"/>
              </a:rPr>
              <a:t>Título</a:t>
            </a:r>
            <a:endParaRPr i="1">
              <a:solidFill>
                <a:srgbClr val="C4A97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Coloque seu texto aqui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144000" cy="522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100" y="1625600"/>
            <a:ext cx="5664201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35500" y="1625600"/>
            <a:ext cx="273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Coloque seu texto aqui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0" y="139700"/>
            <a:ext cx="8520600" cy="9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4A972"/>
                </a:solidFill>
                <a:latin typeface="Roboto Medium"/>
                <a:ea typeface="Roboto Medium"/>
                <a:cs typeface="Roboto Medium"/>
                <a:sym typeface="Roboto Medium"/>
              </a:rPr>
              <a:t>Título</a:t>
            </a:r>
            <a:endParaRPr i="1">
              <a:solidFill>
                <a:srgbClr val="C4A97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1365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Coloque seu texto aqui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41"/>
            <a:ext cx="9144000" cy="523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